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189d61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b189d61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b189d61b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b189d61b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189d61b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189d61b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b189d61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b189d6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189d61b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189d61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189d61b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189d61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189d61b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189d61b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189d61b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b189d61b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d225256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d225256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189d6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189d6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b189d61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b189d61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b189d61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b189d61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b189d61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b189d61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b189d61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b189d61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189d61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189d61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b189d61b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b189d61b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189d61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b189d61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.png"/><Relationship Id="rId22" Type="http://schemas.openxmlformats.org/officeDocument/2006/relationships/image" Target="../media/image20.png"/><Relationship Id="rId21" Type="http://schemas.openxmlformats.org/officeDocument/2006/relationships/image" Target="../media/image12.png"/><Relationship Id="rId24" Type="http://schemas.openxmlformats.org/officeDocument/2006/relationships/image" Target="../media/image21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6.png"/><Relationship Id="rId11" Type="http://schemas.openxmlformats.org/officeDocument/2006/relationships/image" Target="../media/image8.png"/><Relationship Id="rId10" Type="http://schemas.openxmlformats.org/officeDocument/2006/relationships/image" Target="../media/image19.png"/><Relationship Id="rId13" Type="http://schemas.openxmlformats.org/officeDocument/2006/relationships/image" Target="../media/image15.png"/><Relationship Id="rId12" Type="http://schemas.openxmlformats.org/officeDocument/2006/relationships/image" Target="../media/image10.png"/><Relationship Id="rId15" Type="http://schemas.openxmlformats.org/officeDocument/2006/relationships/image" Target="../media/image2.png"/><Relationship Id="rId14" Type="http://schemas.openxmlformats.org/officeDocument/2006/relationships/image" Target="../media/image17.png"/><Relationship Id="rId17" Type="http://schemas.openxmlformats.org/officeDocument/2006/relationships/image" Target="../media/image5.png"/><Relationship Id="rId16" Type="http://schemas.openxmlformats.org/officeDocument/2006/relationships/image" Target="../media/image9.png"/><Relationship Id="rId19" Type="http://schemas.openxmlformats.org/officeDocument/2006/relationships/image" Target="../media/image16.png"/><Relationship Id="rId1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